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5" r:id="rId1"/>
  </p:sldMasterIdLst>
  <p:sldIdLst>
    <p:sldId id="260" r:id="rId2"/>
    <p:sldId id="259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248"/>
    <p:restoredTop sz="94830"/>
  </p:normalViewPr>
  <p:slideViewPr>
    <p:cSldViewPr snapToGrid="0" snapToObjects="1">
      <p:cViewPr varScale="1">
        <p:scale>
          <a:sx n="121" d="100"/>
          <a:sy n="121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A0C0817-A112-4847-8014-A94B7D2A4EA3}" type="datetime1">
              <a:rPr lang="en-US" smtClean="0"/>
              <a:t>6/16/20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931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178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495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5696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634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4339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9272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56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6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5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6/16/20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51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5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311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6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9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6/16/20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33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500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6FA2B21-3FCD-4721-B95C-427943F61125}" type="datetime1">
              <a:rPr lang="en-US" smtClean="0"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3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7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B2F7123F-BDDB-4B3D-A49C-0DB5CA443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966B8-E6E3-49BA-89B4-2C38C93D72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5000"/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20630" r="9090" b="63"/>
          <a:stretch/>
        </p:blipFill>
        <p:spPr>
          <a:xfrm>
            <a:off x="474133" y="475488"/>
            <a:ext cx="11243734" cy="590973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C954ACA-EC70-5644-83AE-33CDABE0A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12" y="4882763"/>
            <a:ext cx="9780776" cy="861420"/>
          </a:xfrm>
        </p:spPr>
        <p:txBody>
          <a:bodyPr>
            <a:normAutofit/>
          </a:bodyPr>
          <a:lstStyle/>
          <a:p>
            <a:r>
              <a:rPr lang="en-US" dirty="0"/>
              <a:t>Speaking clearly and confidently – being proud to succeed at Barr </a:t>
            </a:r>
            <a:r>
              <a:rPr lang="en-US" dirty="0" err="1"/>
              <a:t>bEACON</a:t>
            </a:r>
            <a:endParaRPr lang="en-US" dirty="0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DD592B83-3798-4537-9299-ECA40D759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DA82A80-E6FF-4DFB-979C-210DD5539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E6706D8A-B9DC-4D79-81FD-B9719261D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EFE2DD-061D-6B4E-AC0F-CCBB8CAA5206}"/>
              </a:ext>
            </a:extLst>
          </p:cNvPr>
          <p:cNvSpPr/>
          <p:nvPr/>
        </p:nvSpPr>
        <p:spPr>
          <a:xfrm>
            <a:off x="3620634" y="1440958"/>
            <a:ext cx="464603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800" b="1" dirty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6200000">
                    <a:srgbClr val="000000">
                      <a:alpha val="40000"/>
                    </a:srgbClr>
                  </a:outerShdw>
                  <a:reflection blurRad="6350" stA="60000" endA="900" endPos="60000" dist="29997" dir="5400000" sy="-100000" algn="bl"/>
                </a:effectLst>
                <a:latin typeface="Phosphate Inline" panose="02000506050000020004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Talking Point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Graphic 18" descr="Chat">
            <a:extLst>
              <a:ext uri="{FF2B5EF4-FFF2-40B4-BE49-F238E27FC236}">
                <a16:creationId xmlns:a16="http://schemas.microsoft.com/office/drawing/2014/main" id="{B91514C2-7C81-E843-AE36-6A80C1793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2912" y="-9251"/>
            <a:ext cx="3259137" cy="3259137"/>
          </a:xfrm>
          <a:prstGeom prst="rect">
            <a:avLst/>
          </a:prstGeom>
        </p:spPr>
      </p:pic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F2CBAC29-A8F8-C149-8DFA-E9752197A60F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746378" y="842009"/>
            <a:ext cx="704050" cy="724031"/>
          </a:xfrm>
          <a:prstGeom prst="rect">
            <a:avLst/>
          </a:prstGeom>
        </p:spPr>
      </p:pic>
      <p:pic>
        <p:nvPicPr>
          <p:cNvPr id="21" name="Picture 20" descr="C:\Users\marku\AppData\Local\Microsoft\Windows\INetCache\Content.MSO\4AA75129.tmp">
            <a:extLst>
              <a:ext uri="{FF2B5EF4-FFF2-40B4-BE49-F238E27FC236}">
                <a16:creationId xmlns:a16="http://schemas.microsoft.com/office/drawing/2014/main" id="{BE635483-9AD1-1045-93EA-0FF1850561E1}"/>
              </a:ext>
            </a:extLst>
          </p:cNvPr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479" y="1143000"/>
            <a:ext cx="1023900" cy="980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439452B-1F50-1543-B285-7BEE53122C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04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80"/>
    </mc:Choice>
    <mc:Fallback>
      <p:transition spd="slow" advTm="8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41F325BD-782B-E94F-9198-CA46EDDDC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467" y="1415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A76234-0530-7B46-B36C-799B61370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467" y="18288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26B7C2-C2B8-5649-B6FC-B358569AE8CF}"/>
              </a:ext>
            </a:extLst>
          </p:cNvPr>
          <p:cNvSpPr/>
          <p:nvPr/>
        </p:nvSpPr>
        <p:spPr>
          <a:xfrm>
            <a:off x="643467" y="643467"/>
            <a:ext cx="4441648" cy="2593018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tips for 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at Home: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Ground rules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important to </a:t>
            </a:r>
            <a:r>
              <a:rPr lang="en-US" altLang="en-US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ground rules</a:t>
            </a:r>
            <a:r>
              <a:rPr lang="en-US" altLang="en-US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both you and your family/conversation group. Clear expectations for listening and speaking can make having discussions more effective and more purposeful.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devices, mobile phones or distractions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should be an enforced expectation to provide you with some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focused time to talk…and listen to one another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are some suggested ways to bring order to your discussion: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D937DB2-F1B7-3543-8C79-988E2D7F736C}"/>
              </a:ext>
            </a:extLst>
          </p:cNvPr>
          <p:cNvGrpSpPr/>
          <p:nvPr/>
        </p:nvGrpSpPr>
        <p:grpSpPr>
          <a:xfrm>
            <a:off x="4664071" y="3181073"/>
            <a:ext cx="6802083" cy="2949218"/>
            <a:chOff x="3867150" y="3295121"/>
            <a:chExt cx="4479925" cy="1946275"/>
          </a:xfrm>
        </p:grpSpPr>
        <p:pic>
          <p:nvPicPr>
            <p:cNvPr id="1025" name="Picture 5" descr="A close up of a sign&#10;&#10;Description automatically generated">
              <a:extLst>
                <a:ext uri="{FF2B5EF4-FFF2-40B4-BE49-F238E27FC236}">
                  <a16:creationId xmlns:a16="http://schemas.microsoft.com/office/drawing/2014/main" id="{A83C2191-DDB4-0148-A3AC-0C5912EC04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9" t="29668" r="5161" b="8900"/>
            <a:stretch>
              <a:fillRect/>
            </a:stretch>
          </p:blipFill>
          <p:spPr bwMode="auto">
            <a:xfrm>
              <a:off x="3867150" y="3295121"/>
              <a:ext cx="2220912" cy="1946275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90DE7C2-DA1F-9A48-B98B-6E735E6390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7" t="29349" r="5305" b="9979"/>
            <a:stretch>
              <a:fillRect/>
            </a:stretch>
          </p:blipFill>
          <p:spPr bwMode="auto">
            <a:xfrm>
              <a:off x="6096000" y="3295121"/>
              <a:ext cx="2251075" cy="1946275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41E99EF-98AC-BE4C-85DE-FF674465AD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20630" r="9090" b="63"/>
          <a:stretch/>
        </p:blipFill>
        <p:spPr>
          <a:xfrm>
            <a:off x="474133" y="475488"/>
            <a:ext cx="11243734" cy="5909733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55C36FA8-EB61-634E-9FCF-16A2769E0F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0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04"/>
    </mc:Choice>
    <mc:Fallback xmlns="">
      <p:transition spd="slow" advTm="607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3FDD43-A364-394C-B157-61687CAC76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85" t="2868" r="2081" b="2664"/>
          <a:stretch/>
        </p:blipFill>
        <p:spPr>
          <a:xfrm>
            <a:off x="469556" y="607724"/>
            <a:ext cx="8167668" cy="56470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FA81FA-7AD5-9043-9446-9FE962EF6D0F}"/>
              </a:ext>
            </a:extLst>
          </p:cNvPr>
          <p:cNvSpPr/>
          <p:nvPr/>
        </p:nvSpPr>
        <p:spPr>
          <a:xfrm>
            <a:off x="8764708" y="920621"/>
            <a:ext cx="2655065" cy="5016758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Keeping the conversation going:</a:t>
            </a:r>
            <a:r>
              <a:rPr lang="en-GB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asking questions, ‘</a:t>
            </a:r>
            <a:r>
              <a:rPr lang="en-GB" sz="16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what you mean by</a:t>
            </a:r>
            <a:r>
              <a:rPr lang="en-GB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as a way of extending talk and consolidating points that are being discussed.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Asking ‘</a:t>
            </a:r>
            <a:r>
              <a:rPr lang="en-GB" sz="16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tell me more about…?</a:t>
            </a: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or ‘</a:t>
            </a:r>
            <a:r>
              <a:rPr lang="en-GB" sz="16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 you think…?</a:t>
            </a:r>
            <a:r>
              <a:rPr lang="en-GB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help involve conversation group members.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could even pose a new challenge by saying ‘</a:t>
            </a:r>
            <a:r>
              <a:rPr lang="en-GB" sz="16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wonder if</a:t>
            </a:r>
            <a:r>
              <a:rPr lang="en-GB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GB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 as this can help move talk on or develop ideas further.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8D7D7A-DFEE-E545-99B1-63C7242B77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20630" r="9090" b="63"/>
          <a:stretch/>
        </p:blipFill>
        <p:spPr>
          <a:xfrm>
            <a:off x="474133" y="475488"/>
            <a:ext cx="11243734" cy="5909733"/>
          </a:xfrm>
          <a:prstGeom prst="rect">
            <a:avLst/>
          </a:prstGeom>
        </p:spPr>
      </p:pic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68F4C8EA-0E62-CC41-A6A6-20E889655B7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072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15"/>
    </mc:Choice>
    <mc:Fallback xmlns="">
      <p:transition spd="slow" advTm="55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179</Words>
  <Application>Microsoft Macintosh PowerPoint</Application>
  <PresentationFormat>Widescreen</PresentationFormat>
  <Paragraphs>16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Phosphate Inline</vt:lpstr>
      <vt:lpstr>Wingdings 3</vt:lpstr>
      <vt:lpstr>Ion Boardroom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H Fullard</dc:creator>
  <cp:lastModifiedBy>Miss H Fullard</cp:lastModifiedBy>
  <cp:revision>4</cp:revision>
  <dcterms:created xsi:type="dcterms:W3CDTF">2020-06-16T10:03:54Z</dcterms:created>
  <dcterms:modified xsi:type="dcterms:W3CDTF">2020-06-16T15:16:04Z</dcterms:modified>
</cp:coreProperties>
</file>